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3B3F-CA00-41FD-89E9-175BBF98B23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14C99-2A8F-4EFA-B698-E74973BE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4C99-2A8F-4EFA-B698-E74973BE7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4C99-2A8F-4EFA-B698-E74973BE7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5755BF-D06A-4DC8-963B-F40349E93ACE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5C90284-F981-476F-976A-78E09982D3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6172200"/>
          </a:xfrm>
        </p:spPr>
        <p:txBody>
          <a:bodyPr/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Hand Tool </a:t>
            </a:r>
            <a:br>
              <a:rPr lang="en-US" sz="1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Study Guide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053" y="580947"/>
            <a:ext cx="459089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055" y="0"/>
            <a:ext cx="3124200" cy="609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09600"/>
            <a:ext cx="2950157" cy="2203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593435"/>
            <a:ext cx="2971800" cy="221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93436"/>
            <a:ext cx="2971800" cy="221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741800"/>
            <a:ext cx="2833258" cy="211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4741800"/>
            <a:ext cx="2821598" cy="2116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52" y="4741800"/>
            <a:ext cx="3108147" cy="2114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336896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Chalk Line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Pry Bar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87945" y="2895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87945" y="4076850"/>
            <a:ext cx="10391" cy="571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0900" y="335049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Staple Gun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Wood Plane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001000" y="2813113"/>
            <a:ext cx="0" cy="555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01000" y="4060686"/>
            <a:ext cx="0" cy="681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599" y="3368964"/>
            <a:ext cx="252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Utility Knife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Carpenters Pencil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921826" y="2813113"/>
            <a:ext cx="0" cy="537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4921826" y="4199961"/>
            <a:ext cx="1" cy="541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214"/>
            <a:ext cx="8077200" cy="598054"/>
          </a:xfrm>
        </p:spPr>
        <p:txBody>
          <a:bodyPr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Miscellaneous Part Two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253" y="2776653"/>
            <a:ext cx="541949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311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Carpenters Level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4648200" y="992832"/>
            <a:ext cx="0" cy="445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Created By Tristan Hendricks And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Jarrad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31" y="0"/>
            <a:ext cx="7772400" cy="914400"/>
          </a:xfrm>
        </p:spPr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Saws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848" y="1562100"/>
            <a:ext cx="3417662" cy="255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274" y="2793712"/>
            <a:ext cx="184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Hack Saw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3850510" y="2971800"/>
            <a:ext cx="625764" cy="228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4" y="457200"/>
            <a:ext cx="2831972" cy="3001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9083" y="622756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Hole Saw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Drill Bit)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5197999" y="990600"/>
            <a:ext cx="990600" cy="4207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7400" y="3527137"/>
            <a:ext cx="2571463" cy="2114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1382" y="4287409"/>
            <a:ext cx="21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Coping Saw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4572648" y="4584412"/>
            <a:ext cx="1113099" cy="4572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" y="5105400"/>
            <a:ext cx="2336800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5562600"/>
            <a:ext cx="246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Crosscut Saw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2895600" y="5981700"/>
            <a:ext cx="1143000" cy="4191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64026" y="6077635"/>
            <a:ext cx="529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inspection of teeth shows they are going opposite directions making it a crosscut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82" y="-4618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Hammers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82" y="223982"/>
            <a:ext cx="2652516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8433"/>
            <a:ext cx="2819400" cy="210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63" y="2667000"/>
            <a:ext cx="3268755" cy="244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528"/>
            <a:ext cx="3352629" cy="2514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273" y="3386548"/>
            <a:ext cx="356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Rip Hammer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072" y="171672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Mallet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204" y="381000"/>
            <a:ext cx="260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Claw Hammer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509" y="5637771"/>
            <a:ext cx="2539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Tack Hammer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07395" y="684065"/>
            <a:ext cx="82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52800" y="2009115"/>
            <a:ext cx="10460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2800" y="3678935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75809" y="5930158"/>
            <a:ext cx="2086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236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Ratchet and Sockets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13004"/>
            <a:ext cx="2586994" cy="3362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8571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46318"/>
            <a:ext cx="257175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4197662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Ratchet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can have different sized sockets that will go 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sockets can also change from metric to standard sizes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24400" y="3513004"/>
            <a:ext cx="0" cy="725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46697" y="1524000"/>
            <a:ext cx="0" cy="192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66875" y="1828800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260764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well socket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1066800"/>
            <a:ext cx="2891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Shallow well socket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442" y="645667"/>
            <a:ext cx="87591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standard socket have fractions on it. Metric have millimeters(mm) on them.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Pliers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1" y="-1"/>
            <a:ext cx="2559239" cy="1919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2486890"/>
            <a:ext cx="2576946" cy="193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4239490"/>
            <a:ext cx="2780147" cy="2085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72050"/>
            <a:ext cx="2514600" cy="18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3999" y="2057400"/>
            <a:ext cx="231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Slip-Joint Pliers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9942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Tongue and Groove Pliers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Needle-Nose Pliers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0999" y="4484316"/>
            <a:ext cx="231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Vice Grips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728" y="6400800"/>
            <a:ext cx="282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Linesmen Pliers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0600" y="86103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81400" y="2242066"/>
            <a:ext cx="289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33800" y="384301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29000" y="4715148"/>
            <a:ext cx="31557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6553200"/>
            <a:ext cx="381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3" y="1524000"/>
            <a:ext cx="3059667" cy="18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Wrenches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81050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3581400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8" y="3600450"/>
            <a:ext cx="4391891" cy="325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28436"/>
            <a:ext cx="213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Pipe Wrench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745" y="1357699"/>
            <a:ext cx="24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Crescent Wrench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4529"/>
            <a:ext cx="327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Combination Wrench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6705600" y="838200"/>
            <a:ext cx="1676400" cy="39023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82000" y="6096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14540" y="19812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1819364"/>
            <a:ext cx="0" cy="1533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Squares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55411"/>
            <a:ext cx="3374147" cy="252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2180" y="612794"/>
            <a:ext cx="428483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925" y="3608532"/>
            <a:ext cx="37338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1" y="4800600"/>
            <a:ext cx="251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Speed Square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81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T-Square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Framing Square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0" y="5486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55147" y="5943600"/>
            <a:ext cx="15788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81900" y="1371600"/>
            <a:ext cx="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</p:cNvCxnSpPr>
          <p:nvPr/>
        </p:nvCxnSpPr>
        <p:spPr>
          <a:xfrm rot="16200000" flipH="1">
            <a:off x="1539449" y="1158448"/>
            <a:ext cx="1378803" cy="14859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Screwdrivers And Bits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21623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4" y="1122795"/>
            <a:ext cx="2743200" cy="2021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657600"/>
            <a:ext cx="2438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Screwdriver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Flathead Screwdriver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Slotted Screwdriver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3087254" y="5067301"/>
            <a:ext cx="1447800" cy="5334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35054" y="4648200"/>
            <a:ext cx="0" cy="41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525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Phillips Screwdriver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4724400" y="5943600"/>
            <a:ext cx="1371600" cy="3048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24400" y="5600702"/>
            <a:ext cx="0" cy="342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1066800"/>
            <a:ext cx="2362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Twist Bit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Spiral Bit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2590801" y="2209800"/>
            <a:ext cx="1220353" cy="4572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811153" y="1897797"/>
            <a:ext cx="1" cy="312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1143000"/>
            <a:ext cx="160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Wood Bit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Spade Bit</a:t>
            </a:r>
          </a:p>
        </p:txBody>
      </p:sp>
      <p:cxnSp>
        <p:nvCxnSpPr>
          <p:cNvPr id="25" name="Elbow Connector 24"/>
          <p:cNvCxnSpPr/>
          <p:nvPr/>
        </p:nvCxnSpPr>
        <p:spPr>
          <a:xfrm>
            <a:off x="6096000" y="2286000"/>
            <a:ext cx="1219200" cy="228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6000" y="1973997"/>
            <a:ext cx="0" cy="312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708" y="3329349"/>
            <a:ext cx="4038600" cy="3016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45" y="3919104"/>
            <a:ext cx="3270847" cy="24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Chisels/Files/Clamps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362200" cy="1764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55" y="1431885"/>
            <a:ext cx="3048000" cy="227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5" y="2819400"/>
            <a:ext cx="2380674" cy="177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70143"/>
            <a:ext cx="3048000" cy="2276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5" y="5072493"/>
            <a:ext cx="2380675" cy="1785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83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Wood Chisel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57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 Tail File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7528" y="370847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Clamp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60217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Sliding Bar Clamp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8492" y="5410200"/>
            <a:ext cx="221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File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 Side – Rasp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Left Side – Wood File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95600" y="5871865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3352800" y="4863785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95600" y="3939310"/>
            <a:ext cx="3124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2588567"/>
            <a:ext cx="33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 flipV="1">
            <a:off x="2971800" y="1130587"/>
            <a:ext cx="3048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</TotalTime>
  <Words>190</Words>
  <Application>Microsoft Office PowerPoint</Application>
  <PresentationFormat>On-screen Show (4:3)</PresentationFormat>
  <Paragraphs>75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Hand Tool  Study Guide</vt:lpstr>
      <vt:lpstr>Saws</vt:lpstr>
      <vt:lpstr>Hammers</vt:lpstr>
      <vt:lpstr>Ratchet and Sockets</vt:lpstr>
      <vt:lpstr>Pliers</vt:lpstr>
      <vt:lpstr>Wrenches</vt:lpstr>
      <vt:lpstr>Squares</vt:lpstr>
      <vt:lpstr>Screwdrivers And Bits</vt:lpstr>
      <vt:lpstr>Chisels/Files/Clamps</vt:lpstr>
      <vt:lpstr>Miscellaneous </vt:lpstr>
      <vt:lpstr>Miscellaneous Part Two</vt:lpstr>
      <vt:lpstr>Created By Tristan Hendricks And Nic Jarrad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Tool ID Quiz Study Guide</dc:title>
  <dc:creator>Hendricks, Tristan</dc:creator>
  <cp:lastModifiedBy>Butters, Ken</cp:lastModifiedBy>
  <cp:revision>27</cp:revision>
  <dcterms:created xsi:type="dcterms:W3CDTF">2015-10-28T19:41:26Z</dcterms:created>
  <dcterms:modified xsi:type="dcterms:W3CDTF">2016-03-28T16:26:36Z</dcterms:modified>
</cp:coreProperties>
</file>